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15D71-A241-40CA-A31D-49263156D0D9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B817E-2BDC-4933-8B4C-1EB97C7F8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604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B817E-2BDC-4933-8B4C-1EB97C7F8E2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16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090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15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75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1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57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825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23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7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243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01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4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87787-BBF0-43C5-A371-2F1B6920C090}" type="datetimeFigureOut">
              <a:rPr lang="en-US" smtClean="0"/>
              <a:t>9/27/2013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A8E3C-7690-4BE1-81F9-C529FB3ED7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357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9189"/>
            <a:ext cx="3124200" cy="56724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39189"/>
            <a:ext cx="3810000" cy="554892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71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3952875" cy="59626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498" y="308853"/>
            <a:ext cx="4044102" cy="59585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93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3585"/>
            <a:ext cx="7772400" cy="62212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28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85800"/>
            <a:ext cx="3795903" cy="52720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143000"/>
            <a:ext cx="4714875" cy="40862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78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45" y="1033462"/>
            <a:ext cx="3720236" cy="39243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92" y="1077992"/>
            <a:ext cx="4142508" cy="38797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003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81545"/>
            <a:ext cx="4421369" cy="426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1033895"/>
            <a:ext cx="3948655" cy="47625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429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460608"/>
            <a:ext cx="4343399" cy="38725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811609"/>
            <a:ext cx="3933825" cy="49815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68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762000"/>
            <a:ext cx="4114800" cy="8259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87392"/>
            <a:ext cx="4210050" cy="24574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71945"/>
            <a:ext cx="3657600" cy="127653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032" y="2286000"/>
            <a:ext cx="4187536" cy="28493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26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3990975" cy="12858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" y="1676400"/>
            <a:ext cx="4305300" cy="23526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685800"/>
            <a:ext cx="4448175" cy="52292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45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27709"/>
            <a:ext cx="2438400" cy="65809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95" y="853721"/>
            <a:ext cx="2086105" cy="58250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4248"/>
            <a:ext cx="4648200" cy="64837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64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838200"/>
            <a:ext cx="3505200" cy="4800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728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</Words>
  <Application>Microsoft Office PowerPoint</Application>
  <PresentationFormat>On-screen Show (4:3)</PresentationFormat>
  <Paragraphs>1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Aamir Raza</dc:creator>
  <cp:lastModifiedBy>Aamir Raza</cp:lastModifiedBy>
  <cp:revision>4</cp:revision>
  <dcterms:created xsi:type="dcterms:W3CDTF">2013-09-27T08:01:10Z</dcterms:created>
  <dcterms:modified xsi:type="dcterms:W3CDTF">2013-09-27T08:31:55Z</dcterms:modified>
</cp:coreProperties>
</file>